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8280400" cy="467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050" y="765909"/>
            <a:ext cx="6210300" cy="1629316"/>
          </a:xfrm>
        </p:spPr>
        <p:txBody>
          <a:bodyPr anchor="b"/>
          <a:lstStyle>
            <a:lvl1pPr algn="ctr">
              <a:defRPr sz="40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2458058"/>
            <a:ext cx="6210300" cy="1129904"/>
          </a:xfrm>
        </p:spPr>
        <p:txBody>
          <a:bodyPr/>
          <a:lstStyle>
            <a:lvl1pPr marL="0" indent="0" algn="ctr">
              <a:buNone/>
              <a:defRPr sz="1630"/>
            </a:lvl1pPr>
            <a:lvl2pPr marL="310530" indent="0" algn="ctr">
              <a:buNone/>
              <a:defRPr sz="1358"/>
            </a:lvl2pPr>
            <a:lvl3pPr marL="621060" indent="0" algn="ctr">
              <a:buNone/>
              <a:defRPr sz="1223"/>
            </a:lvl3pPr>
            <a:lvl4pPr marL="931591" indent="0" algn="ctr">
              <a:buNone/>
              <a:defRPr sz="1087"/>
            </a:lvl4pPr>
            <a:lvl5pPr marL="1242121" indent="0" algn="ctr">
              <a:buNone/>
              <a:defRPr sz="1087"/>
            </a:lvl5pPr>
            <a:lvl6pPr marL="1552651" indent="0" algn="ctr">
              <a:buNone/>
              <a:defRPr sz="1087"/>
            </a:lvl6pPr>
            <a:lvl7pPr marL="1863181" indent="0" algn="ctr">
              <a:buNone/>
              <a:defRPr sz="1087"/>
            </a:lvl7pPr>
            <a:lvl8pPr marL="2173712" indent="0" algn="ctr">
              <a:buNone/>
              <a:defRPr sz="1087"/>
            </a:lvl8pPr>
            <a:lvl9pPr marL="2484242" indent="0" algn="ctr">
              <a:buNone/>
              <a:defRPr sz="108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0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5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1" y="249164"/>
            <a:ext cx="1785461" cy="396604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7" y="249164"/>
            <a:ext cx="5252879" cy="396604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99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1166738"/>
            <a:ext cx="7141845" cy="1946729"/>
          </a:xfrm>
        </p:spPr>
        <p:txBody>
          <a:bodyPr anchor="b"/>
          <a:lstStyle>
            <a:lvl1pPr>
              <a:defRPr sz="40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3131884"/>
            <a:ext cx="7141845" cy="1023739"/>
          </a:xfrm>
        </p:spPr>
        <p:txBody>
          <a:bodyPr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10530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2pPr>
            <a:lvl3pPr marL="621060" indent="0">
              <a:buNone/>
              <a:defRPr sz="1223">
                <a:solidFill>
                  <a:schemeClr val="tx1">
                    <a:tint val="75000"/>
                  </a:schemeClr>
                </a:solidFill>
              </a:defRPr>
            </a:lvl3pPr>
            <a:lvl4pPr marL="93159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4pPr>
            <a:lvl5pPr marL="124212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5pPr>
            <a:lvl6pPr marL="155265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6pPr>
            <a:lvl7pPr marL="1863181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7pPr>
            <a:lvl8pPr marL="2173712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8pPr>
            <a:lvl9pPr marL="2484242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93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1245820"/>
            <a:ext cx="3519170" cy="2969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1245820"/>
            <a:ext cx="3519170" cy="2969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2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249164"/>
            <a:ext cx="7141845" cy="90457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6" y="1147238"/>
            <a:ext cx="3502997" cy="562244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530" indent="0">
              <a:buNone/>
              <a:defRPr sz="1358" b="1"/>
            </a:lvl2pPr>
            <a:lvl3pPr marL="621060" indent="0">
              <a:buNone/>
              <a:defRPr sz="1223" b="1"/>
            </a:lvl3pPr>
            <a:lvl4pPr marL="931591" indent="0">
              <a:buNone/>
              <a:defRPr sz="1087" b="1"/>
            </a:lvl4pPr>
            <a:lvl5pPr marL="1242121" indent="0">
              <a:buNone/>
              <a:defRPr sz="1087" b="1"/>
            </a:lvl5pPr>
            <a:lvl6pPr marL="1552651" indent="0">
              <a:buNone/>
              <a:defRPr sz="1087" b="1"/>
            </a:lvl6pPr>
            <a:lvl7pPr marL="1863181" indent="0">
              <a:buNone/>
              <a:defRPr sz="1087" b="1"/>
            </a:lvl7pPr>
            <a:lvl8pPr marL="2173712" indent="0">
              <a:buNone/>
              <a:defRPr sz="1087" b="1"/>
            </a:lvl8pPr>
            <a:lvl9pPr marL="2484242" indent="0">
              <a:buNone/>
              <a:defRPr sz="108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6" y="1709482"/>
            <a:ext cx="3502997" cy="251439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2" y="1147238"/>
            <a:ext cx="3520249" cy="562244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530" indent="0">
              <a:buNone/>
              <a:defRPr sz="1358" b="1"/>
            </a:lvl2pPr>
            <a:lvl3pPr marL="621060" indent="0">
              <a:buNone/>
              <a:defRPr sz="1223" b="1"/>
            </a:lvl3pPr>
            <a:lvl4pPr marL="931591" indent="0">
              <a:buNone/>
              <a:defRPr sz="1087" b="1"/>
            </a:lvl4pPr>
            <a:lvl5pPr marL="1242121" indent="0">
              <a:buNone/>
              <a:defRPr sz="1087" b="1"/>
            </a:lvl5pPr>
            <a:lvl6pPr marL="1552651" indent="0">
              <a:buNone/>
              <a:defRPr sz="1087" b="1"/>
            </a:lvl6pPr>
            <a:lvl7pPr marL="1863181" indent="0">
              <a:buNone/>
              <a:defRPr sz="1087" b="1"/>
            </a:lvl7pPr>
            <a:lvl8pPr marL="2173712" indent="0">
              <a:buNone/>
              <a:defRPr sz="1087" b="1"/>
            </a:lvl8pPr>
            <a:lvl9pPr marL="2484242" indent="0">
              <a:buNone/>
              <a:defRPr sz="108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2" y="1709482"/>
            <a:ext cx="3520249" cy="251439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74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8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311997"/>
            <a:ext cx="2670644" cy="1091988"/>
          </a:xfrm>
        </p:spPr>
        <p:txBody>
          <a:bodyPr anchor="b"/>
          <a:lstStyle>
            <a:lvl1pPr>
              <a:defRPr sz="21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673826"/>
            <a:ext cx="4191953" cy="3325798"/>
          </a:xfrm>
        </p:spPr>
        <p:txBody>
          <a:bodyPr/>
          <a:lstStyle>
            <a:lvl1pPr>
              <a:defRPr sz="2173"/>
            </a:lvl1pPr>
            <a:lvl2pPr>
              <a:defRPr sz="1902"/>
            </a:lvl2pPr>
            <a:lvl3pPr>
              <a:defRPr sz="1630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7" y="1403985"/>
            <a:ext cx="2670644" cy="2601056"/>
          </a:xfrm>
        </p:spPr>
        <p:txBody>
          <a:bodyPr/>
          <a:lstStyle>
            <a:lvl1pPr marL="0" indent="0">
              <a:buNone/>
              <a:defRPr sz="1087"/>
            </a:lvl1pPr>
            <a:lvl2pPr marL="310530" indent="0">
              <a:buNone/>
              <a:defRPr sz="951"/>
            </a:lvl2pPr>
            <a:lvl3pPr marL="621060" indent="0">
              <a:buNone/>
              <a:defRPr sz="815"/>
            </a:lvl3pPr>
            <a:lvl4pPr marL="931591" indent="0">
              <a:buNone/>
              <a:defRPr sz="679"/>
            </a:lvl4pPr>
            <a:lvl5pPr marL="1242121" indent="0">
              <a:buNone/>
              <a:defRPr sz="679"/>
            </a:lvl5pPr>
            <a:lvl6pPr marL="1552651" indent="0">
              <a:buNone/>
              <a:defRPr sz="679"/>
            </a:lvl6pPr>
            <a:lvl7pPr marL="1863181" indent="0">
              <a:buNone/>
              <a:defRPr sz="679"/>
            </a:lvl7pPr>
            <a:lvl8pPr marL="2173712" indent="0">
              <a:buNone/>
              <a:defRPr sz="679"/>
            </a:lvl8pPr>
            <a:lvl9pPr marL="2484242" indent="0">
              <a:buNone/>
              <a:defRPr sz="67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311997"/>
            <a:ext cx="2670644" cy="1091988"/>
          </a:xfrm>
        </p:spPr>
        <p:txBody>
          <a:bodyPr anchor="b"/>
          <a:lstStyle>
            <a:lvl1pPr>
              <a:defRPr sz="21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673826"/>
            <a:ext cx="4191953" cy="3325798"/>
          </a:xfrm>
        </p:spPr>
        <p:txBody>
          <a:bodyPr anchor="t"/>
          <a:lstStyle>
            <a:lvl1pPr marL="0" indent="0">
              <a:buNone/>
              <a:defRPr sz="2173"/>
            </a:lvl1pPr>
            <a:lvl2pPr marL="310530" indent="0">
              <a:buNone/>
              <a:defRPr sz="1902"/>
            </a:lvl2pPr>
            <a:lvl3pPr marL="621060" indent="0">
              <a:buNone/>
              <a:defRPr sz="1630"/>
            </a:lvl3pPr>
            <a:lvl4pPr marL="931591" indent="0">
              <a:buNone/>
              <a:defRPr sz="1358"/>
            </a:lvl4pPr>
            <a:lvl5pPr marL="1242121" indent="0">
              <a:buNone/>
              <a:defRPr sz="1358"/>
            </a:lvl5pPr>
            <a:lvl6pPr marL="1552651" indent="0">
              <a:buNone/>
              <a:defRPr sz="1358"/>
            </a:lvl6pPr>
            <a:lvl7pPr marL="1863181" indent="0">
              <a:buNone/>
              <a:defRPr sz="1358"/>
            </a:lvl7pPr>
            <a:lvl8pPr marL="2173712" indent="0">
              <a:buNone/>
              <a:defRPr sz="1358"/>
            </a:lvl8pPr>
            <a:lvl9pPr marL="2484242" indent="0">
              <a:buNone/>
              <a:defRPr sz="135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7" y="1403985"/>
            <a:ext cx="2670644" cy="2601056"/>
          </a:xfrm>
        </p:spPr>
        <p:txBody>
          <a:bodyPr/>
          <a:lstStyle>
            <a:lvl1pPr marL="0" indent="0">
              <a:buNone/>
              <a:defRPr sz="1087"/>
            </a:lvl1pPr>
            <a:lvl2pPr marL="310530" indent="0">
              <a:buNone/>
              <a:defRPr sz="951"/>
            </a:lvl2pPr>
            <a:lvl3pPr marL="621060" indent="0">
              <a:buNone/>
              <a:defRPr sz="815"/>
            </a:lvl3pPr>
            <a:lvl4pPr marL="931591" indent="0">
              <a:buNone/>
              <a:defRPr sz="679"/>
            </a:lvl4pPr>
            <a:lvl5pPr marL="1242121" indent="0">
              <a:buNone/>
              <a:defRPr sz="679"/>
            </a:lvl5pPr>
            <a:lvl6pPr marL="1552651" indent="0">
              <a:buNone/>
              <a:defRPr sz="679"/>
            </a:lvl6pPr>
            <a:lvl7pPr marL="1863181" indent="0">
              <a:buNone/>
              <a:defRPr sz="679"/>
            </a:lvl7pPr>
            <a:lvl8pPr marL="2173712" indent="0">
              <a:buNone/>
              <a:defRPr sz="679"/>
            </a:lvl8pPr>
            <a:lvl9pPr marL="2484242" indent="0">
              <a:buNone/>
              <a:defRPr sz="67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249164"/>
            <a:ext cx="7141845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1245820"/>
            <a:ext cx="7141845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4337621"/>
            <a:ext cx="186309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E67A-E238-428B-A3AA-184110BB64C9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4337621"/>
            <a:ext cx="279463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4337621"/>
            <a:ext cx="186309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C7E2-7AA8-4062-9276-1852FDE4C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21060" rtl="0" eaLnBrk="1" latinLnBrk="0" hangingPunct="1">
        <a:lnSpc>
          <a:spcPct val="90000"/>
        </a:lnSpc>
        <a:spcBef>
          <a:spcPct val="0"/>
        </a:spcBef>
        <a:buNone/>
        <a:defRPr sz="29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265" indent="-155265" algn="l" defTabSz="621060" rtl="0" eaLnBrk="1" latinLnBrk="0" hangingPunct="1">
        <a:lnSpc>
          <a:spcPct val="90000"/>
        </a:lnSpc>
        <a:spcBef>
          <a:spcPts val="679"/>
        </a:spcBef>
        <a:buFont typeface="Arial" panose="020B0604020202020204" pitchFamily="34" charset="0"/>
        <a:buChar char="•"/>
        <a:defRPr sz="1902" kern="1200">
          <a:solidFill>
            <a:schemeClr val="tx1"/>
          </a:solidFill>
          <a:latin typeface="+mn-lt"/>
          <a:ea typeface="+mn-ea"/>
          <a:cs typeface="+mn-cs"/>
        </a:defRPr>
      </a:lvl1pPr>
      <a:lvl2pPr marL="465795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77632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358" kern="1200">
          <a:solidFill>
            <a:schemeClr val="tx1"/>
          </a:solidFill>
          <a:latin typeface="+mn-lt"/>
          <a:ea typeface="+mn-ea"/>
          <a:cs typeface="+mn-cs"/>
        </a:defRPr>
      </a:lvl3pPr>
      <a:lvl4pPr marL="108685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39738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707916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201844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32897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639507" indent="-155265" algn="l" defTabSz="62106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1pPr>
      <a:lvl2pPr marL="31053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2pPr>
      <a:lvl3pPr marL="621060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3pPr>
      <a:lvl4pPr marL="93159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24212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55265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1863181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173712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484242" algn="l" defTabSz="621060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C69E8593-914F-45F4-88FD-40BE7196D6EC}"/>
              </a:ext>
            </a:extLst>
          </p:cNvPr>
          <p:cNvSpPr txBox="1"/>
          <p:nvPr/>
        </p:nvSpPr>
        <p:spPr>
          <a:xfrm>
            <a:off x="250110" y="218517"/>
            <a:ext cx="7735519" cy="52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FD995247-E056-4092-ABEF-981EE5B2E731}"/>
              </a:ext>
            </a:extLst>
          </p:cNvPr>
          <p:cNvSpPr txBox="1"/>
          <p:nvPr/>
        </p:nvSpPr>
        <p:spPr>
          <a:xfrm>
            <a:off x="250110" y="1153453"/>
            <a:ext cx="773551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9" i="1">
                <a:latin typeface="Arial" panose="020B0604020202020204" pitchFamily="34" charset="0"/>
                <a:cs typeface="Arial" panose="020B0604020202020204" pitchFamily="34" charset="0"/>
              </a:rPr>
              <a:t>First Author</a:t>
            </a:r>
            <a:r>
              <a:rPr lang="en-US" sz="1509" i="1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9" i="1">
                <a:latin typeface="Arial" panose="020B0604020202020204" pitchFamily="34" charset="0"/>
                <a:cs typeface="Arial" panose="020B0604020202020204" pitchFamily="34" charset="0"/>
              </a:rPr>
              <a:t>, Last Author</a:t>
            </a:r>
            <a:r>
              <a:rPr lang="en-US" sz="1509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9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9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8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 University One </a:t>
            </a:r>
          </a:p>
          <a:p>
            <a:r>
              <a:rPr lang="en-US" sz="1308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 Institution Two</a:t>
            </a:r>
            <a:endParaRPr lang="en-US" sz="13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FB03BF9A-372C-407C-B643-204138180AB8}"/>
              </a:ext>
            </a:extLst>
          </p:cNvPr>
          <p:cNvSpPr txBox="1"/>
          <p:nvPr/>
        </p:nvSpPr>
        <p:spPr>
          <a:xfrm>
            <a:off x="250110" y="1929846"/>
            <a:ext cx="7735519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4"/>
              </a:spcAft>
            </a:pPr>
            <a:r>
              <a:rPr lang="en-US" sz="1409" b="1">
                <a:latin typeface="Arial" panose="020B0604020202020204" pitchFamily="34" charset="0"/>
                <a:cs typeface="Arial" panose="020B0604020202020204" pitchFamily="34" charset="0"/>
              </a:rPr>
              <a:t>Abbreviated abstract: </a:t>
            </a:r>
            <a:r>
              <a:rPr lang="en-US" sz="1409">
                <a:latin typeface="Arial" panose="020B0604020202020204" pitchFamily="34" charset="0"/>
                <a:cs typeface="Arial" panose="020B0604020202020204" pitchFamily="34" charset="0"/>
              </a:rPr>
              <a:t>Abbreviate abstract of ~75 words</a:t>
            </a:r>
            <a:endParaRPr lang="en-US" sz="140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823EF4A-F681-4DB2-8670-5EF0DD031428}"/>
              </a:ext>
            </a:extLst>
          </p:cNvPr>
          <p:cNvSpPr txBox="1"/>
          <p:nvPr/>
        </p:nvSpPr>
        <p:spPr>
          <a:xfrm>
            <a:off x="2942748" y="4303499"/>
            <a:ext cx="3127311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8" dirty="0" err="1">
                <a:latin typeface="Arial" panose="020B0604020202020204" pitchFamily="34" charset="0"/>
                <a:cs typeface="Arial" panose="020B0604020202020204" pitchFamily="34" charset="0"/>
              </a:rPr>
              <a:t>F.Author</a:t>
            </a:r>
            <a:r>
              <a:rPr lang="en-US" sz="1308" dirty="0">
                <a:latin typeface="Arial" panose="020B0604020202020204" pitchFamily="34" charset="0"/>
                <a:cs typeface="Arial" panose="020B0604020202020204" pitchFamily="34" charset="0"/>
              </a:rPr>
              <a:t>: ……….@email.com - 1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96439B7-8A19-4FAB-ABF4-78FECF8F82A5}"/>
              </a:ext>
            </a:extLst>
          </p:cNvPr>
          <p:cNvSpPr txBox="1"/>
          <p:nvPr/>
        </p:nvSpPr>
        <p:spPr>
          <a:xfrm>
            <a:off x="250110" y="3312299"/>
            <a:ext cx="7735519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>
                <a:latin typeface="Arial" panose="020B0604020202020204" pitchFamily="34" charset="0"/>
                <a:cs typeface="Arial" panose="020B0604020202020204" pitchFamily="34" charset="0"/>
              </a:rPr>
              <a:t>Related publications:</a:t>
            </a:r>
            <a:r>
              <a:rPr lang="en-US" sz="1409">
                <a:latin typeface="Arial" panose="020B0604020202020204" pitchFamily="34" charset="0"/>
                <a:cs typeface="Arial" panose="020B0604020202020204" pitchFamily="34" charset="0"/>
              </a:rPr>
              <a:t> (up to 2 references)</a:t>
            </a:r>
          </a:p>
          <a:p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– F. Author </a:t>
            </a:r>
            <a:r>
              <a:rPr lang="en-US" sz="1308" i="1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, Journal 2 (5), 1234 (2019)</a:t>
            </a:r>
          </a:p>
          <a:p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– F. Author et al, Journal 1 (5), 1234 (2018)</a:t>
            </a:r>
            <a:endParaRPr lang="en-US" sz="13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1C325D1-56FE-4213-80D3-13E692F43CFC}"/>
              </a:ext>
            </a:extLst>
          </p:cNvPr>
          <p:cNvSpPr/>
          <p:nvPr/>
        </p:nvSpPr>
        <p:spPr>
          <a:xfrm>
            <a:off x="0" y="4152847"/>
            <a:ext cx="1326134" cy="48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11"/>
              <a:t>Institutional logo</a:t>
            </a:r>
            <a:endParaRPr lang="en-US" sz="181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EB06FB4-0B21-48CE-A977-B9F12E8E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4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823EF4A-F681-4DB2-8670-5EF0DD031428}"/>
              </a:ext>
            </a:extLst>
          </p:cNvPr>
          <p:cNvSpPr txBox="1"/>
          <p:nvPr/>
        </p:nvSpPr>
        <p:spPr>
          <a:xfrm>
            <a:off x="2942749" y="4303499"/>
            <a:ext cx="2394904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8" dirty="0">
                <a:latin typeface="Arial" panose="020B0604020202020204" pitchFamily="34" charset="0"/>
                <a:cs typeface="Arial" panose="020B0604020202020204" pitchFamily="34" charset="0"/>
              </a:rPr>
              <a:t>F.Author@email.com - 1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1C325D1-56FE-4213-80D3-13E692F43CFC}"/>
              </a:ext>
            </a:extLst>
          </p:cNvPr>
          <p:cNvSpPr/>
          <p:nvPr/>
        </p:nvSpPr>
        <p:spPr>
          <a:xfrm>
            <a:off x="0" y="4152847"/>
            <a:ext cx="1326134" cy="48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11" dirty="0"/>
              <a:t>Institutional logo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279430" y="233173"/>
            <a:ext cx="629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032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Previous work, challenge, and approach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B427613-ACFE-471A-933F-930AF520C1D3}"/>
              </a:ext>
            </a:extLst>
          </p:cNvPr>
          <p:cNvSpPr txBox="1"/>
          <p:nvPr/>
        </p:nvSpPr>
        <p:spPr>
          <a:xfrm>
            <a:off x="332011" y="944244"/>
            <a:ext cx="5221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032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algn="l" defTabSz="731520" rtl="0" eaLnBrk="1" latinLnBrk="0" hangingPunct="1"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Possible contents for slide</a:t>
            </a:r>
          </a:p>
          <a:p>
            <a:pPr marL="194081" indent="-194081">
              <a:buFont typeface="Arial" panose="020B0604020202020204" pitchFamily="34" charset="0"/>
              <a:buChar char="•"/>
            </a:pPr>
            <a:r>
              <a:rPr lang="en-US" sz="1400" dirty="0"/>
              <a:t>Clearly identify the challenge you are solving</a:t>
            </a:r>
          </a:p>
          <a:p>
            <a:pPr marL="442506" lvl="1" indent="-194081">
              <a:buFont typeface="Arial" panose="020B0604020202020204" pitchFamily="34" charset="0"/>
              <a:buChar char="•"/>
            </a:pPr>
            <a:r>
              <a:rPr lang="en-US" sz="1400" dirty="0"/>
              <a:t>Explain previous work (put your research in context)</a:t>
            </a:r>
          </a:p>
          <a:p>
            <a:pPr marL="442506" lvl="1" indent="-194081">
              <a:buFont typeface="Arial" panose="020B0604020202020204" pitchFamily="34" charset="0"/>
              <a:buChar char="•"/>
            </a:pPr>
            <a:r>
              <a:rPr lang="en-US" sz="1400" dirty="0"/>
              <a:t>Fundamental information or terms needed</a:t>
            </a:r>
          </a:p>
          <a:p>
            <a:pPr marL="194081" indent="-194081">
              <a:buFont typeface="Arial" panose="020B0604020202020204" pitchFamily="34" charset="0"/>
              <a:buChar char="•"/>
            </a:pPr>
            <a:r>
              <a:rPr lang="en-US" sz="1400" dirty="0"/>
              <a:t>Your strategy for overcoming the challenge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3F76AA-08B3-43D9-BFF2-5AEAB469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823EF4A-F681-4DB2-8670-5EF0DD031428}"/>
              </a:ext>
            </a:extLst>
          </p:cNvPr>
          <p:cNvSpPr txBox="1"/>
          <p:nvPr/>
        </p:nvSpPr>
        <p:spPr>
          <a:xfrm>
            <a:off x="2942749" y="4303499"/>
            <a:ext cx="2394904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F.Author@email.com - 1</a:t>
            </a:r>
            <a:endParaRPr lang="en-US" sz="13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1C325D1-56FE-4213-80D3-13E692F43CFC}"/>
              </a:ext>
            </a:extLst>
          </p:cNvPr>
          <p:cNvSpPr/>
          <p:nvPr/>
        </p:nvSpPr>
        <p:spPr>
          <a:xfrm>
            <a:off x="0" y="4152847"/>
            <a:ext cx="1326134" cy="48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11"/>
              <a:t>Institutional logo</a:t>
            </a:r>
            <a:endParaRPr lang="en-US" sz="1811" dirty="0"/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D3B0074C-95BF-4396-AC4D-74A780264C49}"/>
              </a:ext>
            </a:extLst>
          </p:cNvPr>
          <p:cNvSpPr txBox="1"/>
          <p:nvPr/>
        </p:nvSpPr>
        <p:spPr>
          <a:xfrm>
            <a:off x="250110" y="164542"/>
            <a:ext cx="7735519" cy="4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5" dirty="0">
                <a:latin typeface="Arial" panose="020B0604020202020204" pitchFamily="34" charset="0"/>
                <a:cs typeface="Arial" panose="020B0604020202020204" pitchFamily="34" charset="0"/>
              </a:rPr>
              <a:t>Techniques and Methods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C6091EB3-C38E-4F72-8890-A71BD88A9894}"/>
              </a:ext>
            </a:extLst>
          </p:cNvPr>
          <p:cNvSpPr txBox="1"/>
          <p:nvPr/>
        </p:nvSpPr>
        <p:spPr>
          <a:xfrm>
            <a:off x="250110" y="778580"/>
            <a:ext cx="7735519" cy="95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dirty="0"/>
              <a:t>Possible contents for slide</a:t>
            </a:r>
          </a:p>
          <a:p>
            <a:pPr marL="287522" indent="-287522">
              <a:buFont typeface="Arial" panose="020B0604020202020204" pitchFamily="34" charset="0"/>
              <a:buChar char="•"/>
            </a:pPr>
            <a:r>
              <a:rPr lang="en-US" sz="1409" dirty="0"/>
              <a:t>Explanation(s) of methods used to obtain data or perform theoretical modeling</a:t>
            </a:r>
          </a:p>
          <a:p>
            <a:pPr marL="287522" indent="-287522">
              <a:buFont typeface="Arial" panose="020B0604020202020204" pitchFamily="34" charset="0"/>
              <a:buChar char="•"/>
            </a:pPr>
            <a:r>
              <a:rPr lang="en-US" sz="1409" dirty="0"/>
              <a:t>Schematics of testing set-ups</a:t>
            </a:r>
          </a:p>
          <a:p>
            <a:pPr marL="287522" indent="-287522">
              <a:buFont typeface="Arial" panose="020B0604020202020204" pitchFamily="34" charset="0"/>
              <a:buChar char="•"/>
            </a:pPr>
            <a:r>
              <a:rPr lang="en-US" sz="1409" dirty="0"/>
              <a:t>Diagrams of devices used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C9A326-230C-420C-BAC4-EDE94717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1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DB3BC0A-B766-4B96-994A-4A3414AFB742}"/>
              </a:ext>
            </a:extLst>
          </p:cNvPr>
          <p:cNvSpPr/>
          <p:nvPr/>
        </p:nvSpPr>
        <p:spPr>
          <a:xfrm>
            <a:off x="0" y="11113"/>
            <a:ext cx="8280400" cy="4657725"/>
          </a:xfrm>
          <a:prstGeom prst="roundRect">
            <a:avLst>
              <a:gd name="adj" fmla="val 70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32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823EF4A-F681-4DB2-8670-5EF0DD031428}"/>
              </a:ext>
            </a:extLst>
          </p:cNvPr>
          <p:cNvSpPr txBox="1"/>
          <p:nvPr/>
        </p:nvSpPr>
        <p:spPr>
          <a:xfrm>
            <a:off x="2942749" y="4303499"/>
            <a:ext cx="2394904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8">
                <a:latin typeface="Arial" panose="020B0604020202020204" pitchFamily="34" charset="0"/>
                <a:cs typeface="Arial" panose="020B0604020202020204" pitchFamily="34" charset="0"/>
              </a:rPr>
              <a:t>F.Author@email.com - 1</a:t>
            </a:r>
            <a:endParaRPr lang="en-US" sz="13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1C325D1-56FE-4213-80D3-13E692F43CFC}"/>
              </a:ext>
            </a:extLst>
          </p:cNvPr>
          <p:cNvSpPr/>
          <p:nvPr/>
        </p:nvSpPr>
        <p:spPr>
          <a:xfrm>
            <a:off x="0" y="4152847"/>
            <a:ext cx="1326134" cy="48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11"/>
              <a:t>Institutional logo</a:t>
            </a:r>
            <a:endParaRPr lang="en-US" sz="1811" dirty="0"/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A91E33DE-6D93-43FE-9F4D-8FAB60B619F3}"/>
              </a:ext>
            </a:extLst>
          </p:cNvPr>
          <p:cNvSpPr txBox="1"/>
          <p:nvPr/>
        </p:nvSpPr>
        <p:spPr>
          <a:xfrm>
            <a:off x="250110" y="164542"/>
            <a:ext cx="7735519" cy="4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5" dirty="0">
                <a:latin typeface="Arial" panose="020B0604020202020204" pitchFamily="34" charset="0"/>
                <a:cs typeface="Arial" panose="020B0604020202020204" pitchFamily="34" charset="0"/>
              </a:rPr>
              <a:t>Results and Conclusions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21460062-E359-4EBB-9003-26816697F699}"/>
              </a:ext>
            </a:extLst>
          </p:cNvPr>
          <p:cNvSpPr txBox="1"/>
          <p:nvPr/>
        </p:nvSpPr>
        <p:spPr>
          <a:xfrm>
            <a:off x="250110" y="778580"/>
            <a:ext cx="7735519" cy="95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dirty="0"/>
              <a:t>Possible contents for slide</a:t>
            </a:r>
          </a:p>
          <a:p>
            <a:pPr marL="287522" indent="-287522">
              <a:buFont typeface="Arial" panose="020B0604020202020204" pitchFamily="34" charset="0"/>
              <a:buChar char="•"/>
            </a:pPr>
            <a:r>
              <a:rPr lang="en-US" sz="1409" dirty="0"/>
              <a:t>Primary experimental data proving hypothesis</a:t>
            </a:r>
          </a:p>
          <a:p>
            <a:pPr marL="287522" indent="-287522">
              <a:buFont typeface="Arial" panose="020B0604020202020204" pitchFamily="34" charset="0"/>
              <a:buChar char="•"/>
            </a:pPr>
            <a:r>
              <a:rPr lang="en-US" sz="1409" dirty="0"/>
              <a:t>Key take-home message</a:t>
            </a:r>
          </a:p>
          <a:p>
            <a:pPr marL="287522" indent="-287522">
              <a:buFont typeface="Arial" panose="020B0604020202020204" pitchFamily="34" charset="0"/>
              <a:buChar char="•"/>
            </a:pPr>
            <a:endParaRPr lang="en-US" sz="1409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16BEDC-93F1-4D4F-B36A-013B1A76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4" y="3846418"/>
            <a:ext cx="891675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32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Personalizzato</PresentationFormat>
  <Paragraphs>31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Gabrielli</dc:creator>
  <cp:lastModifiedBy>Serena Gabrielli</cp:lastModifiedBy>
  <cp:revision>3</cp:revision>
  <dcterms:created xsi:type="dcterms:W3CDTF">2021-07-22T11:40:32Z</dcterms:created>
  <dcterms:modified xsi:type="dcterms:W3CDTF">2021-07-23T10:55:23Z</dcterms:modified>
</cp:coreProperties>
</file>